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16446-8AD5-46BC-91E0-F19218F9F1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1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D2F40-53CD-46EF-A473-6C5032F7C34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2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B00B-7D3F-40DC-9982-EE741CB6D8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9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3E8F3-B51C-4BB8-B3C5-D57F8A29BFF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3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FEE79-56D6-40C2-8F14-DF9C5ED956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E8DD7-9713-4E6E-B16D-5B00F4D1A5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2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4D95B-7AEC-4B74-A96B-D44304EA9FA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8BCF-8479-4A42-93A1-7E6C7255E2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9138C-1840-469B-A0D0-55949DE7078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5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EFF1D-42FA-4C12-8F83-473177B031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8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11543-CF6A-486A-8611-1090FA1A2E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0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B11C30-949C-4435-9972-13028D22D89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70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60438"/>
            <a:ext cx="9144000" cy="56689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altLang="en-US" dirty="0"/>
              <a:t>Copia y Usa: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al</a:t>
            </a:r>
            <a:r>
              <a:rPr lang="es-ES_tradnl" altLang="en-US" dirty="0"/>
              <a:t>- </a:t>
            </a:r>
            <a:r>
              <a:rPr lang="es-ES_tradnl" altLang="en-US" dirty="0">
                <a:solidFill>
                  <a:srgbClr val="FF0000"/>
                </a:solidFill>
              </a:rPr>
              <a:t>a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a las</a:t>
            </a:r>
            <a:r>
              <a:rPr lang="es-ES_tradnl" altLang="en-US" dirty="0"/>
              <a:t> – </a:t>
            </a:r>
            <a:r>
              <a:rPr lang="es-ES_tradnl" altLang="en-US" dirty="0">
                <a:solidFill>
                  <a:srgbClr val="FF0000"/>
                </a:solidFill>
              </a:rPr>
              <a:t>del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los</a:t>
            </a:r>
            <a:r>
              <a:rPr lang="es-ES_tradnl" altLang="en-US" dirty="0"/>
              <a:t> - </a:t>
            </a:r>
            <a:r>
              <a:rPr lang="es-ES_tradnl" altLang="en-US" dirty="0">
                <a:solidFill>
                  <a:srgbClr val="FF0000"/>
                </a:solidFill>
              </a:rPr>
              <a:t>de las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¿De dónde vienes?</a:t>
            </a:r>
            <a:br>
              <a:rPr lang="es-ES_tradnl" altLang="en-US" dirty="0"/>
            </a:br>
            <a:r>
              <a:rPr lang="es-ES_tradnl" altLang="en-US" dirty="0"/>
              <a:t>Vengo______ fiesta de la escuela.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2"/>
            </a:pPr>
            <a:r>
              <a:rPr lang="es-ES_tradnl" altLang="en-US" dirty="0"/>
              <a:t>¿ A qué hora llamas_______ doctores?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	Los llamo mañana.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3. ¿De quién es la pluma?</a:t>
            </a:r>
            <a:br>
              <a:rPr lang="es-ES_tradnl" altLang="en-US" dirty="0"/>
            </a:br>
            <a:r>
              <a:rPr lang="es-ES_tradnl" altLang="en-US" dirty="0"/>
              <a:t>Es _______ profesor.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4. ¿A quién invitas a comer?</a:t>
            </a:r>
            <a:br>
              <a:rPr lang="es-ES_tradnl" altLang="en-US" dirty="0"/>
            </a:br>
            <a:r>
              <a:rPr lang="es-ES_tradnl" altLang="en-US" dirty="0"/>
              <a:t>Invito ________ hermana de Raquel.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/>
              <a:t>5. </a:t>
            </a:r>
            <a:r>
              <a:rPr lang="en-US" altLang="en-US" dirty="0" err="1"/>
              <a:t>Llevamos</a:t>
            </a:r>
            <a:r>
              <a:rPr lang="en-US" altLang="en-US" dirty="0"/>
              <a:t> a </a:t>
            </a:r>
            <a:r>
              <a:rPr lang="en-US" altLang="en-US" dirty="0" err="1"/>
              <a:t>las</a:t>
            </a:r>
            <a:r>
              <a:rPr lang="en-US" altLang="en-US" dirty="0"/>
              <a:t> </a:t>
            </a:r>
            <a:r>
              <a:rPr lang="en-US" altLang="en-US" dirty="0" err="1"/>
              <a:t>muchachas</a:t>
            </a:r>
            <a:r>
              <a:rPr lang="en-US" altLang="en-US" dirty="0"/>
              <a:t>________ club.</a:t>
            </a:r>
            <a:endParaRPr lang="es-ES_tradnl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71b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Tarea # 71b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Tarea # 71b</dc:title>
  <dc:creator>Helen Zumaeta</dc:creator>
  <cp:lastModifiedBy>Helen Zumaeta</cp:lastModifiedBy>
  <cp:revision>1</cp:revision>
  <dcterms:created xsi:type="dcterms:W3CDTF">2014-06-04T22:41:36Z</dcterms:created>
  <dcterms:modified xsi:type="dcterms:W3CDTF">2014-06-04T22:42:19Z</dcterms:modified>
</cp:coreProperties>
</file>